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21374100" cy="302641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24810" latinLnBrk="0">
      <a:defRPr sz="800">
        <a:latin typeface="+mn-lt"/>
        <a:ea typeface="+mn-ea"/>
        <a:cs typeface="+mn-cs"/>
        <a:sym typeface="Aptos"/>
      </a:defRPr>
    </a:lvl1pPr>
    <a:lvl2pPr indent="228600" defTabSz="624810" latinLnBrk="0">
      <a:defRPr sz="800">
        <a:latin typeface="+mn-lt"/>
        <a:ea typeface="+mn-ea"/>
        <a:cs typeface="+mn-cs"/>
        <a:sym typeface="Aptos"/>
      </a:defRPr>
    </a:lvl2pPr>
    <a:lvl3pPr indent="457200" defTabSz="624810" latinLnBrk="0">
      <a:defRPr sz="800">
        <a:latin typeface="+mn-lt"/>
        <a:ea typeface="+mn-ea"/>
        <a:cs typeface="+mn-cs"/>
        <a:sym typeface="Aptos"/>
      </a:defRPr>
    </a:lvl3pPr>
    <a:lvl4pPr indent="685800" defTabSz="624810" latinLnBrk="0">
      <a:defRPr sz="800">
        <a:latin typeface="+mn-lt"/>
        <a:ea typeface="+mn-ea"/>
        <a:cs typeface="+mn-cs"/>
        <a:sym typeface="Aptos"/>
      </a:defRPr>
    </a:lvl4pPr>
    <a:lvl5pPr indent="914400" defTabSz="624810" latinLnBrk="0">
      <a:defRPr sz="800">
        <a:latin typeface="+mn-lt"/>
        <a:ea typeface="+mn-ea"/>
        <a:cs typeface="+mn-cs"/>
        <a:sym typeface="Aptos"/>
      </a:defRPr>
    </a:lvl5pPr>
    <a:lvl6pPr indent="1143000" defTabSz="624810" latinLnBrk="0">
      <a:defRPr sz="800">
        <a:latin typeface="+mn-lt"/>
        <a:ea typeface="+mn-ea"/>
        <a:cs typeface="+mn-cs"/>
        <a:sym typeface="Aptos"/>
      </a:defRPr>
    </a:lvl6pPr>
    <a:lvl7pPr indent="1371600" defTabSz="624810" latinLnBrk="0">
      <a:defRPr sz="800">
        <a:latin typeface="+mn-lt"/>
        <a:ea typeface="+mn-ea"/>
        <a:cs typeface="+mn-cs"/>
        <a:sym typeface="Aptos"/>
      </a:defRPr>
    </a:lvl7pPr>
    <a:lvl8pPr indent="1600200" defTabSz="624810" latinLnBrk="0">
      <a:defRPr sz="800">
        <a:latin typeface="+mn-lt"/>
        <a:ea typeface="+mn-ea"/>
        <a:cs typeface="+mn-cs"/>
        <a:sym typeface="Aptos"/>
      </a:defRPr>
    </a:lvl8pPr>
    <a:lvl9pPr indent="1828800" defTabSz="624810" latinLnBrk="0">
      <a:defRPr sz="800">
        <a:latin typeface="+mn-lt"/>
        <a:ea typeface="+mn-ea"/>
        <a:cs typeface="+mn-cs"/>
        <a:sym typeface="Apto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exto del título"/>
          <p:cNvSpPr txBox="1"/>
          <p:nvPr>
            <p:ph type="title"/>
          </p:nvPr>
        </p:nvSpPr>
        <p:spPr>
          <a:xfrm>
            <a:off x="1603771" y="4954765"/>
            <a:ext cx="18176083" cy="10540259"/>
          </a:xfrm>
          <a:prstGeom prst="rect">
            <a:avLst/>
          </a:prstGeom>
        </p:spPr>
        <p:txBody>
          <a:bodyPr anchor="b"/>
          <a:lstStyle>
            <a:lvl1pPr algn="ctr">
              <a:defRPr sz="14000"/>
            </a:lvl1pPr>
          </a:lstStyle>
          <a:p>
            <a:pPr/>
            <a:r>
              <a:t>Texto del título</a:t>
            </a:r>
          </a:p>
        </p:txBody>
      </p:sp>
      <p:sp>
        <p:nvSpPr>
          <p:cNvPr id="12" name="Nivel de texto 1…"/>
          <p:cNvSpPr txBox="1"/>
          <p:nvPr>
            <p:ph type="body" sz="quarter" idx="1"/>
          </p:nvPr>
        </p:nvSpPr>
        <p:spPr>
          <a:xfrm>
            <a:off x="2672952" y="15901497"/>
            <a:ext cx="16037720" cy="7309500"/>
          </a:xfrm>
          <a:prstGeom prst="rect">
            <a:avLst/>
          </a:prstGeom>
        </p:spPr>
        <p:txBody>
          <a:bodyPr/>
          <a:lstStyle>
            <a:lvl1pPr marL="0" indent="0" algn="ctr">
              <a:buSzTx/>
              <a:buFontTx/>
              <a:buNone/>
              <a:defRPr sz="5600"/>
            </a:lvl1pPr>
            <a:lvl2pPr marL="0" indent="1069161" algn="ctr">
              <a:buSzTx/>
              <a:buFontTx/>
              <a:buNone/>
              <a:defRPr sz="5600"/>
            </a:lvl2pPr>
            <a:lvl3pPr marL="0" indent="2138323" algn="ctr">
              <a:buSzTx/>
              <a:buFontTx/>
              <a:buNone/>
              <a:defRPr sz="5600"/>
            </a:lvl3pPr>
            <a:lvl4pPr marL="0" indent="3207486" algn="ctr">
              <a:buSzTx/>
              <a:buFontTx/>
              <a:buNone/>
              <a:defRPr sz="5600"/>
            </a:lvl4pPr>
            <a:lvl5pPr marL="0" indent="4276649" algn="ctr">
              <a:buSzTx/>
              <a:buFontTx/>
              <a:buNone/>
              <a:defRPr sz="5600"/>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exto del título"/>
          <p:cNvSpPr txBox="1"/>
          <p:nvPr>
            <p:ph type="title"/>
          </p:nvPr>
        </p:nvSpPr>
        <p:spPr>
          <a:prstGeom prst="rect">
            <a:avLst/>
          </a:prstGeom>
        </p:spPr>
        <p:txBody>
          <a:bodyPr/>
          <a:lstStyle/>
          <a:p>
            <a:pPr/>
            <a:r>
              <a:t>Texto del título</a:t>
            </a:r>
          </a:p>
        </p:txBody>
      </p:sp>
      <p:sp>
        <p:nvSpPr>
          <p:cNvPr id="21"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2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exto del título"/>
          <p:cNvSpPr txBox="1"/>
          <p:nvPr>
            <p:ph type="title"/>
          </p:nvPr>
        </p:nvSpPr>
        <p:spPr>
          <a:xfrm>
            <a:off x="1458987" y="7547788"/>
            <a:ext cx="18443378" cy="12593646"/>
          </a:xfrm>
          <a:prstGeom prst="rect">
            <a:avLst/>
          </a:prstGeom>
        </p:spPr>
        <p:txBody>
          <a:bodyPr anchor="b"/>
          <a:lstStyle>
            <a:lvl1pPr>
              <a:defRPr sz="14000"/>
            </a:lvl1pPr>
          </a:lstStyle>
          <a:p>
            <a:pPr/>
            <a:r>
              <a:t>Texto del título</a:t>
            </a:r>
          </a:p>
        </p:txBody>
      </p:sp>
      <p:sp>
        <p:nvSpPr>
          <p:cNvPr id="30" name="Nivel de texto 1…"/>
          <p:cNvSpPr txBox="1"/>
          <p:nvPr>
            <p:ph type="body" sz="quarter" idx="1"/>
          </p:nvPr>
        </p:nvSpPr>
        <p:spPr>
          <a:xfrm>
            <a:off x="1458987" y="20260574"/>
            <a:ext cx="18443378" cy="6622702"/>
          </a:xfrm>
          <a:prstGeom prst="rect">
            <a:avLst/>
          </a:prstGeom>
        </p:spPr>
        <p:txBody>
          <a:bodyPr/>
          <a:lstStyle>
            <a:lvl1pPr marL="0" indent="0">
              <a:buSzTx/>
              <a:buFontTx/>
              <a:buNone/>
              <a:defRPr sz="5600"/>
            </a:lvl1pPr>
            <a:lvl2pPr marL="0" indent="1069161">
              <a:buSzTx/>
              <a:buFontTx/>
              <a:buNone/>
              <a:defRPr sz="5600"/>
            </a:lvl2pPr>
            <a:lvl3pPr marL="0" indent="2138323">
              <a:buSzTx/>
              <a:buFontTx/>
              <a:buNone/>
              <a:defRPr sz="5600"/>
            </a:lvl3pPr>
            <a:lvl4pPr marL="0" indent="3207486">
              <a:buSzTx/>
              <a:buFontTx/>
              <a:buNone/>
              <a:defRPr sz="5600"/>
            </a:lvl4pPr>
            <a:lvl5pPr marL="0" indent="4276649">
              <a:buSzTx/>
              <a:buFontTx/>
              <a:buNone/>
              <a:defRPr sz="5600"/>
            </a:lvl5pPr>
          </a:lstStyle>
          <a:p>
            <a:pPr/>
            <a:r>
              <a:t>Nivel de texto 1</a:t>
            </a:r>
          </a:p>
          <a:p>
            <a:pPr lvl="1"/>
            <a:r>
              <a:t>Nivel de texto 2</a:t>
            </a:r>
          </a:p>
          <a:p>
            <a:pPr lvl="2"/>
            <a:r>
              <a:t>Nivel de texto 3</a:t>
            </a:r>
          </a:p>
          <a:p>
            <a:pPr lvl="3"/>
            <a:r>
              <a:t>Nivel de texto 4</a:t>
            </a:r>
          </a:p>
          <a:p>
            <a:pPr lvl="4"/>
            <a:r>
              <a:t>Nivel de texto 5</a:t>
            </a:r>
          </a:p>
        </p:txBody>
      </p:sp>
      <p:sp>
        <p:nvSpPr>
          <p:cNvPr id="3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exto del título"/>
          <p:cNvSpPr txBox="1"/>
          <p:nvPr>
            <p:ph type="title"/>
          </p:nvPr>
        </p:nvSpPr>
        <p:spPr>
          <a:prstGeom prst="rect">
            <a:avLst/>
          </a:prstGeom>
        </p:spPr>
        <p:txBody>
          <a:bodyPr/>
          <a:lstStyle/>
          <a:p>
            <a:pPr/>
            <a:r>
              <a:t>Texto del título</a:t>
            </a:r>
          </a:p>
        </p:txBody>
      </p:sp>
      <p:sp>
        <p:nvSpPr>
          <p:cNvPr id="39" name="Nivel de texto 1…"/>
          <p:cNvSpPr txBox="1"/>
          <p:nvPr>
            <p:ph type="body" sz="half" idx="1"/>
          </p:nvPr>
        </p:nvSpPr>
        <p:spPr>
          <a:xfrm>
            <a:off x="1470124" y="8059373"/>
            <a:ext cx="9088041" cy="19209347"/>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4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exto del título"/>
          <p:cNvSpPr txBox="1"/>
          <p:nvPr>
            <p:ph type="title"/>
          </p:nvPr>
        </p:nvSpPr>
        <p:spPr>
          <a:xfrm>
            <a:off x="1472909" y="1611882"/>
            <a:ext cx="18443377" cy="5851808"/>
          </a:xfrm>
          <a:prstGeom prst="rect">
            <a:avLst/>
          </a:prstGeom>
        </p:spPr>
        <p:txBody>
          <a:bodyPr/>
          <a:lstStyle/>
          <a:p>
            <a:pPr/>
            <a:r>
              <a:t>Texto del título</a:t>
            </a:r>
          </a:p>
        </p:txBody>
      </p:sp>
      <p:sp>
        <p:nvSpPr>
          <p:cNvPr id="48" name="Nivel de texto 1…"/>
          <p:cNvSpPr txBox="1"/>
          <p:nvPr>
            <p:ph type="body" sz="quarter" idx="1"/>
          </p:nvPr>
        </p:nvSpPr>
        <p:spPr>
          <a:xfrm>
            <a:off x="1472912" y="7421633"/>
            <a:ext cx="9046275" cy="3637229"/>
          </a:xfrm>
          <a:prstGeom prst="rect">
            <a:avLst/>
          </a:prstGeom>
        </p:spPr>
        <p:txBody>
          <a:bodyPr anchor="b"/>
          <a:lstStyle>
            <a:lvl1pPr marL="0" indent="0">
              <a:buSzTx/>
              <a:buFontTx/>
              <a:buNone/>
              <a:defRPr b="1" sz="5600"/>
            </a:lvl1pPr>
            <a:lvl2pPr marL="0" indent="1069161">
              <a:buSzTx/>
              <a:buFontTx/>
              <a:buNone/>
              <a:defRPr b="1" sz="5600"/>
            </a:lvl2pPr>
            <a:lvl3pPr marL="0" indent="2138323">
              <a:buSzTx/>
              <a:buFontTx/>
              <a:buNone/>
              <a:defRPr b="1" sz="5600"/>
            </a:lvl3pPr>
            <a:lvl4pPr marL="0" indent="3207486">
              <a:buSzTx/>
              <a:buFontTx/>
              <a:buNone/>
              <a:defRPr b="1" sz="5600"/>
            </a:lvl4pPr>
            <a:lvl5pPr marL="0" indent="4276649">
              <a:buSzTx/>
              <a:buFontTx/>
              <a:buNone/>
              <a:defRPr b="1" sz="5600"/>
            </a:lvl5pPr>
          </a:lstStyle>
          <a:p>
            <a:pPr/>
            <a:r>
              <a:t>Nivel de texto 1</a:t>
            </a:r>
          </a:p>
          <a:p>
            <a:pPr lvl="1"/>
            <a:r>
              <a:t>Nivel de texto 2</a:t>
            </a:r>
          </a:p>
          <a:p>
            <a:pPr lvl="2"/>
            <a:r>
              <a:t>Nivel de texto 3</a:t>
            </a:r>
          </a:p>
          <a:p>
            <a:pPr lvl="3"/>
            <a:r>
              <a:t>Nivel de texto 4</a:t>
            </a:r>
          </a:p>
          <a:p>
            <a:pPr lvl="4"/>
            <a:r>
              <a:t>Nivel de texto 5</a:t>
            </a:r>
          </a:p>
        </p:txBody>
      </p:sp>
      <p:sp>
        <p:nvSpPr>
          <p:cNvPr id="49" name="Text Placeholder 4"/>
          <p:cNvSpPr/>
          <p:nvPr>
            <p:ph type="body" sz="quarter" idx="21"/>
          </p:nvPr>
        </p:nvSpPr>
        <p:spPr>
          <a:xfrm>
            <a:off x="10825460" y="7421633"/>
            <a:ext cx="9090828" cy="3637229"/>
          </a:xfrm>
          <a:prstGeom prst="rect">
            <a:avLst/>
          </a:prstGeom>
        </p:spPr>
        <p:txBody>
          <a:bodyPr anchor="b"/>
          <a:lstStyle/>
          <a:p>
            <a:pPr marL="0" indent="0">
              <a:buSzTx/>
              <a:buFontTx/>
              <a:buNone/>
              <a:defRPr b="1" sz="5600"/>
            </a:pPr>
          </a:p>
        </p:txBody>
      </p:sp>
      <p:sp>
        <p:nvSpPr>
          <p:cNvPr id="5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exto del título"/>
          <p:cNvSpPr txBox="1"/>
          <p:nvPr>
            <p:ph type="title"/>
          </p:nvPr>
        </p:nvSpPr>
        <p:spPr>
          <a:prstGeom prst="rect">
            <a:avLst/>
          </a:prstGeom>
        </p:spPr>
        <p:txBody>
          <a:bodyPr/>
          <a:lstStyle/>
          <a:p>
            <a:pPr/>
            <a:r>
              <a:t>Texto del título</a:t>
            </a:r>
          </a:p>
        </p:txBody>
      </p:sp>
      <p:sp>
        <p:nvSpPr>
          <p:cNvPr id="5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exto del título"/>
          <p:cNvSpPr txBox="1"/>
          <p:nvPr>
            <p:ph type="title"/>
          </p:nvPr>
        </p:nvSpPr>
        <p:spPr>
          <a:xfrm>
            <a:off x="1472909" y="2018347"/>
            <a:ext cx="6896776" cy="7064218"/>
          </a:xfrm>
          <a:prstGeom prst="rect">
            <a:avLst/>
          </a:prstGeom>
        </p:spPr>
        <p:txBody>
          <a:bodyPr anchor="b"/>
          <a:lstStyle>
            <a:lvl1pPr>
              <a:defRPr sz="7400"/>
            </a:lvl1pPr>
          </a:lstStyle>
          <a:p>
            <a:pPr/>
            <a:r>
              <a:t>Texto del título</a:t>
            </a:r>
          </a:p>
        </p:txBody>
      </p:sp>
      <p:sp>
        <p:nvSpPr>
          <p:cNvPr id="73" name="Nivel de texto 1…"/>
          <p:cNvSpPr txBox="1"/>
          <p:nvPr>
            <p:ph type="body" sz="half" idx="1"/>
          </p:nvPr>
        </p:nvSpPr>
        <p:spPr>
          <a:xfrm>
            <a:off x="9090825" y="4359076"/>
            <a:ext cx="10825461" cy="21515026"/>
          </a:xfrm>
          <a:prstGeom prst="rect">
            <a:avLst/>
          </a:prstGeom>
        </p:spPr>
        <p:txBody>
          <a:bodyPr/>
          <a:lstStyle>
            <a:lvl1pPr marL="534580" indent="-534580">
              <a:defRPr sz="7400"/>
            </a:lvl1pPr>
            <a:lvl2pPr marL="1677761" indent="-608599">
              <a:defRPr sz="7400"/>
            </a:lvl2pPr>
            <a:lvl3pPr marL="2844735" indent="-706410">
              <a:defRPr sz="7400"/>
            </a:lvl3pPr>
            <a:lvl4pPr marL="4067465" indent="-859978">
              <a:defRPr sz="7400"/>
            </a:lvl4pPr>
            <a:lvl5pPr marL="5136627" indent="-859978">
              <a:defRPr sz="7400"/>
            </a:lvl5pPr>
          </a:lstStyle>
          <a:p>
            <a:pPr/>
            <a:r>
              <a:t>Nivel de texto 1</a:t>
            </a:r>
          </a:p>
          <a:p>
            <a:pPr lvl="1"/>
            <a:r>
              <a:t>Nivel de texto 2</a:t>
            </a:r>
          </a:p>
          <a:p>
            <a:pPr lvl="2"/>
            <a:r>
              <a:t>Nivel de texto 3</a:t>
            </a:r>
          </a:p>
          <a:p>
            <a:pPr lvl="3"/>
            <a:r>
              <a:t>Nivel de texto 4</a:t>
            </a:r>
          </a:p>
          <a:p>
            <a:pPr lvl="4"/>
            <a:r>
              <a:t>Nivel de texto 5</a:t>
            </a:r>
          </a:p>
        </p:txBody>
      </p:sp>
      <p:sp>
        <p:nvSpPr>
          <p:cNvPr id="74" name="Text Placeholder 3"/>
          <p:cNvSpPr/>
          <p:nvPr>
            <p:ph type="body" sz="quarter" idx="21"/>
          </p:nvPr>
        </p:nvSpPr>
        <p:spPr>
          <a:xfrm>
            <a:off x="1472909" y="9082563"/>
            <a:ext cx="6896776" cy="16826574"/>
          </a:xfrm>
          <a:prstGeom prst="rect">
            <a:avLst/>
          </a:prstGeom>
        </p:spPr>
        <p:txBody>
          <a:bodyPr/>
          <a:lstStyle/>
          <a:p>
            <a:pPr marL="0" indent="0">
              <a:buSzTx/>
              <a:buFontTx/>
              <a:buNone/>
              <a:defRPr sz="3700"/>
            </a:pPr>
          </a:p>
        </p:txBody>
      </p:sp>
      <p:sp>
        <p:nvSpPr>
          <p:cNvPr id="7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exto del título"/>
          <p:cNvSpPr txBox="1"/>
          <p:nvPr>
            <p:ph type="title"/>
          </p:nvPr>
        </p:nvSpPr>
        <p:spPr>
          <a:xfrm>
            <a:off x="1472909" y="2018347"/>
            <a:ext cx="6896776" cy="7064218"/>
          </a:xfrm>
          <a:prstGeom prst="rect">
            <a:avLst/>
          </a:prstGeom>
        </p:spPr>
        <p:txBody>
          <a:bodyPr anchor="b"/>
          <a:lstStyle>
            <a:lvl1pPr>
              <a:defRPr sz="7400"/>
            </a:lvl1pPr>
          </a:lstStyle>
          <a:p>
            <a:pPr/>
            <a:r>
              <a:t>Texto del título</a:t>
            </a:r>
          </a:p>
        </p:txBody>
      </p:sp>
      <p:sp>
        <p:nvSpPr>
          <p:cNvPr id="83" name="Picture Placeholder 2"/>
          <p:cNvSpPr/>
          <p:nvPr>
            <p:ph type="pic" sz="half" idx="21"/>
          </p:nvPr>
        </p:nvSpPr>
        <p:spPr>
          <a:xfrm>
            <a:off x="9090825" y="4359076"/>
            <a:ext cx="10825461" cy="21515026"/>
          </a:xfrm>
          <a:prstGeom prst="rect">
            <a:avLst/>
          </a:prstGeom>
        </p:spPr>
        <p:txBody>
          <a:bodyPr lIns="91439" rIns="91439">
            <a:noAutofit/>
          </a:bodyPr>
          <a:lstStyle/>
          <a:p>
            <a:pPr/>
          </a:p>
        </p:txBody>
      </p:sp>
      <p:sp>
        <p:nvSpPr>
          <p:cNvPr id="84" name="Nivel de texto 1…"/>
          <p:cNvSpPr txBox="1"/>
          <p:nvPr>
            <p:ph type="body" sz="quarter" idx="1"/>
          </p:nvPr>
        </p:nvSpPr>
        <p:spPr>
          <a:xfrm>
            <a:off x="1472909" y="9082564"/>
            <a:ext cx="6896776" cy="16826574"/>
          </a:xfrm>
          <a:prstGeom prst="rect">
            <a:avLst/>
          </a:prstGeom>
        </p:spPr>
        <p:txBody>
          <a:bodyPr/>
          <a:lstStyle>
            <a:lvl1pPr marL="0" indent="0">
              <a:buSzTx/>
              <a:buFontTx/>
              <a:buNone/>
              <a:defRPr sz="3700"/>
            </a:lvl1pPr>
            <a:lvl2pPr marL="0" indent="1069161">
              <a:buSzTx/>
              <a:buFontTx/>
              <a:buNone/>
              <a:defRPr sz="3700"/>
            </a:lvl2pPr>
            <a:lvl3pPr marL="0" indent="2138323">
              <a:buSzTx/>
              <a:buFontTx/>
              <a:buNone/>
              <a:defRPr sz="3700"/>
            </a:lvl3pPr>
            <a:lvl4pPr marL="0" indent="3207486">
              <a:buSzTx/>
              <a:buFontTx/>
              <a:buNone/>
              <a:defRPr sz="3700"/>
            </a:lvl4pPr>
            <a:lvl5pPr marL="0" indent="4276649">
              <a:buSzTx/>
              <a:buFontTx/>
              <a:buNone/>
              <a:defRPr sz="3700"/>
            </a:lvl5pPr>
          </a:lstStyle>
          <a:p>
            <a:pPr/>
            <a:r>
              <a:t>Nivel de texto 1</a:t>
            </a:r>
          </a:p>
          <a:p>
            <a:pPr lvl="1"/>
            <a:r>
              <a:t>Nivel de texto 2</a:t>
            </a:r>
          </a:p>
          <a:p>
            <a:pPr lvl="2"/>
            <a:r>
              <a:t>Nivel de texto 3</a:t>
            </a:r>
          </a:p>
          <a:p>
            <a:pPr lvl="3"/>
            <a:r>
              <a:t>Nivel de texto 4</a:t>
            </a:r>
          </a:p>
          <a:p>
            <a:pPr lvl="4"/>
            <a:r>
              <a:t>Nivel de texto 5</a:t>
            </a:r>
          </a:p>
        </p:txBody>
      </p:sp>
      <p:sp>
        <p:nvSpPr>
          <p:cNvPr id="8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1470124" y="1611882"/>
            <a:ext cx="18443377" cy="58518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Texto del título</a:t>
            </a:r>
          </a:p>
        </p:txBody>
      </p:sp>
      <p:sp>
        <p:nvSpPr>
          <p:cNvPr id="3" name="Nivel de texto 1…"/>
          <p:cNvSpPr txBox="1"/>
          <p:nvPr>
            <p:ph type="body" idx="1"/>
          </p:nvPr>
        </p:nvSpPr>
        <p:spPr>
          <a:xfrm>
            <a:off x="1470124" y="8059373"/>
            <a:ext cx="18443377" cy="1920934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19448899" y="28644202"/>
            <a:ext cx="464603" cy="444759"/>
          </a:xfrm>
          <a:prstGeom prst="rect">
            <a:avLst/>
          </a:prstGeom>
          <a:ln w="12700">
            <a:miter lim="400000"/>
          </a:ln>
        </p:spPr>
        <p:txBody>
          <a:bodyPr wrap="none" lIns="45719" rIns="45719" anchor="ctr">
            <a:spAutoFit/>
          </a:bodyPr>
          <a:lstStyle>
            <a:lvl1pPr algn="r">
              <a:defRPr sz="28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1pPr>
      <a:lvl2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2pPr>
      <a:lvl3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3pPr>
      <a:lvl4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4pPr>
      <a:lvl5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5pPr>
      <a:lvl6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6pPr>
      <a:lvl7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7pPr>
      <a:lvl8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8pPr>
      <a:lvl9pPr marL="0" marR="0" indent="0" algn="l" defTabSz="2138323" rtl="0" latinLnBrk="0">
        <a:lnSpc>
          <a:spcPct val="90000"/>
        </a:lnSpc>
        <a:spcBef>
          <a:spcPts val="0"/>
        </a:spcBef>
        <a:spcAft>
          <a:spcPts val="0"/>
        </a:spcAft>
        <a:buClrTx/>
        <a:buSzTx/>
        <a:buFontTx/>
        <a:buNone/>
        <a:tabLst/>
        <a:defRPr b="0" baseline="0" cap="none" i="0" spc="0" strike="noStrike" sz="10200" u="none">
          <a:solidFill>
            <a:srgbClr val="000000"/>
          </a:solidFill>
          <a:uFillTx/>
          <a:latin typeface="Calibri Light"/>
          <a:ea typeface="Calibri Light"/>
          <a:cs typeface="Calibri Light"/>
          <a:sym typeface="Calibri Light"/>
        </a:defRPr>
      </a:lvl9pPr>
    </p:titleStyle>
    <p:bodyStyle>
      <a:lvl1pPr marL="534580" marR="0" indent="-534580"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1pPr>
      <a:lvl2pPr marL="1689657" marR="0" indent="-620495"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2pPr>
      <a:lvl3pPr marL="2893711" marR="0" indent="-755386"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3pPr>
      <a:lvl4pPr marL="4034814" marR="0" indent="-827327"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4pPr>
      <a:lvl5pPr marL="5103976" marR="0" indent="-827327"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5pPr>
      <a:lvl6pPr marL="6173138" marR="0" indent="-827327"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6pPr>
      <a:lvl7pPr marL="7242300" marR="0" indent="-827327"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7pPr>
      <a:lvl8pPr marL="8311463" marR="0" indent="-827327"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8pPr>
      <a:lvl9pPr marL="9380625" marR="0" indent="-827328" algn="l" defTabSz="2138323" rtl="0" latinLnBrk="0">
        <a:lnSpc>
          <a:spcPct val="90000"/>
        </a:lnSpc>
        <a:spcBef>
          <a:spcPts val="2300"/>
        </a:spcBef>
        <a:spcAft>
          <a:spcPts val="0"/>
        </a:spcAft>
        <a:buClrTx/>
        <a:buSzPct val="100000"/>
        <a:buFont typeface="Arial"/>
        <a:buChar char="•"/>
        <a:tabLst/>
        <a:defRPr b="0" baseline="0" cap="none" i="0" spc="0" strike="noStrike" sz="6500" u="none">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mailto:malvarezb@estud.usfq.edu.ec"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Picture 19" descr="Picture 19"/>
          <p:cNvPicPr>
            <a:picLocks noChangeAspect="1"/>
          </p:cNvPicPr>
          <p:nvPr/>
        </p:nvPicPr>
        <p:blipFill>
          <a:blip r:embed="rId2">
            <a:extLst/>
          </a:blip>
          <a:srcRect l="2200" t="4579" r="7586" b="10152"/>
          <a:stretch>
            <a:fillRect/>
          </a:stretch>
        </p:blipFill>
        <p:spPr>
          <a:xfrm>
            <a:off x="-2" y="-42175"/>
            <a:ext cx="21383627" cy="30317387"/>
          </a:xfrm>
          <a:prstGeom prst="rect">
            <a:avLst/>
          </a:prstGeom>
          <a:ln w="12700">
            <a:miter lim="400000"/>
          </a:ln>
        </p:spPr>
      </p:pic>
      <p:sp>
        <p:nvSpPr>
          <p:cNvPr id="95" name="CuadroTexto 1"/>
          <p:cNvSpPr txBox="1"/>
          <p:nvPr/>
        </p:nvSpPr>
        <p:spPr>
          <a:xfrm>
            <a:off x="301882" y="9534276"/>
            <a:ext cx="10367580" cy="539438"/>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 INTRODUCCIÓN </a:t>
            </a:r>
          </a:p>
        </p:txBody>
      </p:sp>
      <p:sp>
        <p:nvSpPr>
          <p:cNvPr id="96" name="CuadroTexto 2"/>
          <p:cNvSpPr txBox="1"/>
          <p:nvPr/>
        </p:nvSpPr>
        <p:spPr>
          <a:xfrm>
            <a:off x="301882" y="2230102"/>
            <a:ext cx="20822172" cy="229829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00">
                <a:latin typeface="Times New Roman"/>
                <a:ea typeface="Times New Roman"/>
                <a:cs typeface="Times New Roman"/>
                <a:sym typeface="Times New Roman"/>
              </a:defRPr>
            </a:pPr>
          </a:p>
          <a:p>
            <a:pPr algn="ctr">
              <a:spcBef>
                <a:spcPts val="300"/>
              </a:spcBef>
              <a:defRPr b="1" sz="3900">
                <a:latin typeface="Times New Roman"/>
                <a:ea typeface="Times New Roman"/>
                <a:cs typeface="Times New Roman"/>
                <a:sym typeface="Times New Roman"/>
              </a:defRPr>
            </a:pPr>
            <a:r>
              <a:t>Clasificación de Epilepsia en Señales EEG a través del Modelo No Supervisado k-Shape</a:t>
            </a:r>
          </a:p>
          <a:p>
            <a:pPr algn="ctr">
              <a:spcBef>
                <a:spcPts val="300"/>
              </a:spcBef>
              <a:defRPr b="1" sz="3900">
                <a:latin typeface="Times New Roman"/>
                <a:ea typeface="Times New Roman"/>
                <a:cs typeface="Times New Roman"/>
                <a:sym typeface="Times New Roman"/>
              </a:defRPr>
            </a:pPr>
            <a:r>
              <a:t>Álvarez Melanie, Pérez-Pérez Noel</a:t>
            </a:r>
            <a:endParaRPr b="0" i="1"/>
          </a:p>
          <a:p>
            <a:pPr algn="ctr">
              <a:defRPr sz="3900">
                <a:latin typeface="Times New Roman"/>
                <a:ea typeface="Times New Roman"/>
                <a:cs typeface="Times New Roman"/>
                <a:sym typeface="Times New Roman"/>
              </a:defRPr>
            </a:pPr>
            <a:r>
              <a:t>Ingeniería en Ciencias de la Computación, Colegio Ciencias e Ingenierías (POLI)</a:t>
            </a:r>
          </a:p>
        </p:txBody>
      </p:sp>
      <p:grpSp>
        <p:nvGrpSpPr>
          <p:cNvPr id="99" name="CuadroTexto 4"/>
          <p:cNvGrpSpPr/>
          <p:nvPr/>
        </p:nvGrpSpPr>
        <p:grpSpPr>
          <a:xfrm>
            <a:off x="311143" y="10140735"/>
            <a:ext cx="10349059" cy="6022633"/>
            <a:chOff x="0" y="0"/>
            <a:chExt cx="10349057" cy="6022631"/>
          </a:xfrm>
        </p:grpSpPr>
        <p:sp>
          <p:nvSpPr>
            <p:cNvPr id="97" name="Rectángulo"/>
            <p:cNvSpPr/>
            <p:nvPr/>
          </p:nvSpPr>
          <p:spPr>
            <a:xfrm>
              <a:off x="-1" y="-1"/>
              <a:ext cx="10349059" cy="5945087"/>
            </a:xfrm>
            <a:prstGeom prst="rect">
              <a:avLst/>
            </a:prstGeom>
            <a:solidFill>
              <a:srgbClr val="FFFFFF"/>
            </a:solidFill>
            <a:ln w="12700" cap="flat">
              <a:noFill/>
              <a:miter lim="400000"/>
            </a:ln>
            <a:effectLst/>
          </p:spPr>
          <p:txBody>
            <a:bodyPr wrap="square" lIns="45719" tIns="45719" rIns="45719" bIns="45719" numCol="1" anchor="t">
              <a:noAutofit/>
            </a:bodyPr>
            <a:lstStyle/>
            <a:p>
              <a:pPr algn="just">
                <a:spcBef>
                  <a:spcPts val="700"/>
                </a:spcBef>
                <a:defRPr sz="2300">
                  <a:latin typeface="Times New Roman"/>
                  <a:ea typeface="Times New Roman"/>
                  <a:cs typeface="Times New Roman"/>
                  <a:sym typeface="Times New Roman"/>
                </a:defRPr>
              </a:pPr>
            </a:p>
          </p:txBody>
        </p:sp>
        <p:sp>
          <p:nvSpPr>
            <p:cNvPr id="98" name="La epilepsia es una alteración del sistema nervioso central producida por cambios en la actividad eléctrica neuronal, este trastorno afecta a más de 50 millones de personas en el mundo. La epilepsia se manifiesta a través de convulsiones y a estos episod"/>
            <p:cNvSpPr txBox="1"/>
            <p:nvPr/>
          </p:nvSpPr>
          <p:spPr>
            <a:xfrm>
              <a:off x="45719" y="-1"/>
              <a:ext cx="10257619" cy="6022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just">
                <a:defRPr sz="2300">
                  <a:latin typeface="Times New Roman"/>
                  <a:ea typeface="Times New Roman"/>
                  <a:cs typeface="Times New Roman"/>
                  <a:sym typeface="Times New Roman"/>
                </a:defRPr>
              </a:pPr>
              <a:r>
                <a:t>La epilepsia es una alteración del sistema nervioso central producida por cambios en la actividad eléctrica neuronal, este trastorno afecta a más de 50 millones de personas en el mundo. La epilepsia se manifiesta a través de convulsiones y a estos episodios pueden estar asociadas lesiones físicas, neumonía por aspiración y daño cerebral permanente. Un examen de electroencefalograma es la prueba diagnóstico fundamental para la epilepsia. El análisis y diagnóstico de estas señales depende de un profesional en el área, lo que hace que este proceso sea propenso a error. Se ha propuesto la incorporación de técnicas de Machine Learning (ML) para la clasificación automática de señales. No obstante, esta área de investigación ha trabajado más sobre la rama supervisada de ML, misma que depende todavía de la intervención humana en el etiquetado de información.</a:t>
              </a:r>
            </a:p>
            <a:p>
              <a:pPr algn="just">
                <a:defRPr sz="2300">
                  <a:latin typeface="Times New Roman"/>
                  <a:ea typeface="Times New Roman"/>
                  <a:cs typeface="Times New Roman"/>
                  <a:sym typeface="Times New Roman"/>
                </a:defRPr>
              </a:pPr>
              <a:r>
                <a:t>El aprendizaje no supervisado presenta la oportunidad de descubrir patrones ocultos sin participación externa. Dentro de los algoritmos más utilizados para el análisis de series temporales está k-shape, un algoritmo que agrupa estas series según la similitud de su forma.</a:t>
              </a:r>
            </a:p>
            <a:p>
              <a:pPr algn="just">
                <a:defRPr sz="2300">
                  <a:latin typeface="Times New Roman"/>
                  <a:ea typeface="Times New Roman"/>
                  <a:cs typeface="Times New Roman"/>
                  <a:sym typeface="Times New Roman"/>
                </a:defRPr>
              </a:pPr>
              <a:r>
                <a:t>Se han construido varias bases de datos para el estudio de la clasificación de señales EEG usando ML, una de ellas es la base de Hauz Khas, desarrollada en Nueva Delhi en el Neurology &amp; Sleep Centre.</a:t>
              </a:r>
            </a:p>
          </p:txBody>
        </p:sp>
      </p:grpSp>
      <p:sp>
        <p:nvSpPr>
          <p:cNvPr id="100" name="CuadroTexto 5"/>
          <p:cNvSpPr txBox="1"/>
          <p:nvPr/>
        </p:nvSpPr>
        <p:spPr>
          <a:xfrm>
            <a:off x="292623" y="16495154"/>
            <a:ext cx="10367579" cy="539438"/>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MATERIALES Y MÉTODOS </a:t>
            </a:r>
          </a:p>
        </p:txBody>
      </p:sp>
      <p:sp>
        <p:nvSpPr>
          <p:cNvPr id="101" name="CuadroTexto 9"/>
          <p:cNvSpPr txBox="1"/>
          <p:nvPr/>
        </p:nvSpPr>
        <p:spPr>
          <a:xfrm>
            <a:off x="11119050" y="21191100"/>
            <a:ext cx="9971952" cy="539438"/>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CONCLUSIONES</a:t>
            </a:r>
          </a:p>
        </p:txBody>
      </p:sp>
      <p:grpSp>
        <p:nvGrpSpPr>
          <p:cNvPr id="104" name="CuadroTexto 10"/>
          <p:cNvGrpSpPr/>
          <p:nvPr/>
        </p:nvGrpSpPr>
        <p:grpSpPr>
          <a:xfrm>
            <a:off x="276817" y="17284730"/>
            <a:ext cx="10399191" cy="12144500"/>
            <a:chOff x="0" y="0"/>
            <a:chExt cx="10399189" cy="12144499"/>
          </a:xfrm>
        </p:grpSpPr>
        <p:sp>
          <p:nvSpPr>
            <p:cNvPr id="102" name="Rectángulo"/>
            <p:cNvSpPr/>
            <p:nvPr/>
          </p:nvSpPr>
          <p:spPr>
            <a:xfrm>
              <a:off x="-1" y="-1"/>
              <a:ext cx="10399191" cy="12107261"/>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300">
                  <a:latin typeface="Times New Roman"/>
                  <a:ea typeface="Times New Roman"/>
                  <a:cs typeface="Times New Roman"/>
                  <a:sym typeface="Times New Roman"/>
                </a:defRPr>
              </a:pPr>
            </a:p>
          </p:txBody>
        </p:sp>
        <p:sp>
          <p:nvSpPr>
            <p:cNvPr id="103" name="Descripción de la base de datos…"/>
            <p:cNvSpPr txBox="1"/>
            <p:nvPr/>
          </p:nvSpPr>
          <p:spPr>
            <a:xfrm>
              <a:off x="45719" y="38567"/>
              <a:ext cx="10307751" cy="121059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39470" indent="-339470">
                <a:spcBef>
                  <a:spcPts val="700"/>
                </a:spcBef>
                <a:buSzPct val="100000"/>
                <a:buAutoNum type="alphaUcPeriod" startAt="1"/>
                <a:defRPr sz="2600">
                  <a:latin typeface="Times New Roman"/>
                  <a:ea typeface="Times New Roman"/>
                  <a:cs typeface="Times New Roman"/>
                  <a:sym typeface="Times New Roman"/>
                </a:defRPr>
              </a:pPr>
              <a:r>
                <a:t> Descripción de la base de datos</a:t>
              </a:r>
            </a:p>
            <a:p>
              <a:pPr>
                <a:defRPr sz="2300">
                  <a:latin typeface="Times New Roman"/>
                  <a:ea typeface="Times New Roman"/>
                  <a:cs typeface="Times New Roman"/>
                  <a:sym typeface="Times New Roman"/>
                </a:defRPr>
              </a:pPr>
              <a:r>
                <a:t>Esta base de datos se compone de grabaciones de series temporales de EEG de diez pacientes con epilepsia en el Neurology &amp; Sleep Centre, Hauz Khas, Nueva Delhi. Los datos se adquirieron a una frecuencia de muestreo de 200 Hz; las señales se filtraron entre 0.5 y 70 Hz y luego se segmentaron en fases preictales, interictales e ictales. Las series temporales fueron normalizadas a una duración de 5.12 segundos y cada una presenta 1024 muestras de datos. Se registran 150 series en total.</a:t>
              </a:r>
            </a:p>
            <a:p>
              <a:pPr marL="490347" indent="-490347">
                <a:spcBef>
                  <a:spcPts val="700"/>
                </a:spcBef>
                <a:buSzPct val="100000"/>
                <a:buAutoNum type="alphaUcPeriod" startAt="2"/>
                <a:defRPr sz="2600">
                  <a:latin typeface="Times New Roman"/>
                  <a:ea typeface="Times New Roman"/>
                  <a:cs typeface="Times New Roman"/>
                  <a:sym typeface="Times New Roman"/>
                </a:defRPr>
              </a:pPr>
              <a:r>
                <a:t>Método</a:t>
              </a:r>
            </a:p>
            <a:p>
              <a:pPr algn="just">
                <a:spcBef>
                  <a:spcPts val="700"/>
                </a:spcBef>
                <a:defRPr sz="2300">
                  <a:latin typeface="Times New Roman"/>
                  <a:ea typeface="Times New Roman"/>
                  <a:cs typeface="Times New Roman"/>
                  <a:sym typeface="Times New Roman"/>
                </a:defRPr>
              </a:pPr>
              <a:r>
                <a:t>Se usó el modelo de clasificación no supervisado k-shape, algoritmo que se especializa en la agrupación de series temporales según su forma.</a:t>
              </a: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p>
            <a:p>
              <a:pPr algn="just">
                <a:spcBef>
                  <a:spcPts val="700"/>
                </a:spcBef>
                <a:defRPr sz="2300">
                  <a:latin typeface="Times New Roman"/>
                  <a:ea typeface="Times New Roman"/>
                  <a:cs typeface="Times New Roman"/>
                  <a:sym typeface="Times New Roman"/>
                </a:defRPr>
              </a:pPr>
              <a:r>
                <a:t>Se consideraron solo las señales preictales e ictales (100 series) para el entrenamiento y prueba del modelo; se dividió el dataset de forma estratificada en un conjunto de entrenamiento (80%) y en uno de test (20%). Se entrenó el k-shape y se optimizaron los hiperparámetros de este para un mejor rendimiento. Se volvió a entrenar el modelo con estos datos y se obtuvo como salida dos clusters, uno que identifica series EEG normales y otro para series EEG de un episodio epiléptico.</a:t>
              </a:r>
            </a:p>
          </p:txBody>
        </p:sp>
      </p:grpSp>
      <p:sp>
        <p:nvSpPr>
          <p:cNvPr id="105" name="CuadroTexto 11"/>
          <p:cNvSpPr txBox="1"/>
          <p:nvPr/>
        </p:nvSpPr>
        <p:spPr>
          <a:xfrm>
            <a:off x="11100170" y="5207084"/>
            <a:ext cx="10002727" cy="539438"/>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RESULTADOS</a:t>
            </a:r>
          </a:p>
        </p:txBody>
      </p:sp>
      <p:grpSp>
        <p:nvGrpSpPr>
          <p:cNvPr id="108" name="CuadroTexto 12"/>
          <p:cNvGrpSpPr/>
          <p:nvPr/>
        </p:nvGrpSpPr>
        <p:grpSpPr>
          <a:xfrm>
            <a:off x="11100169" y="5799030"/>
            <a:ext cx="10002727" cy="15142717"/>
            <a:chOff x="0" y="0"/>
            <a:chExt cx="10002725" cy="15142716"/>
          </a:xfrm>
        </p:grpSpPr>
        <p:sp>
          <p:nvSpPr>
            <p:cNvPr id="106" name="Rectángulo"/>
            <p:cNvSpPr/>
            <p:nvPr/>
          </p:nvSpPr>
          <p:spPr>
            <a:xfrm>
              <a:off x="0" y="-1"/>
              <a:ext cx="10002726" cy="15142718"/>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100">
                  <a:latin typeface="Times New Roman"/>
                  <a:ea typeface="Times New Roman"/>
                  <a:cs typeface="Times New Roman"/>
                  <a:sym typeface="Times New Roman"/>
                </a:defRPr>
              </a:pPr>
            </a:p>
          </p:txBody>
        </p:sp>
        <p:sp>
          <p:nvSpPr>
            <p:cNvPr id="107" name="Texto"/>
            <p:cNvSpPr txBox="1"/>
            <p:nvPr/>
          </p:nvSpPr>
          <p:spPr>
            <a:xfrm>
              <a:off x="45720" y="-1"/>
              <a:ext cx="9911286" cy="14379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just">
                <a:defRPr sz="2300">
                  <a:latin typeface="Times New Roman"/>
                  <a:ea typeface="Times New Roman"/>
                  <a:cs typeface="Times New Roman"/>
                  <a:sym typeface="Times New Roman"/>
                </a:defRPr>
              </a:pPr>
            </a:p>
            <a:p>
              <a:pPr algn="just">
                <a:spcBef>
                  <a:spcPts val="300"/>
                </a:spcBef>
                <a:defRPr sz="2300">
                  <a:latin typeface="Times New Roman"/>
                  <a:ea typeface="Times New Roman"/>
                  <a:cs typeface="Times New Roman"/>
                  <a:sym typeface="Times New Roman"/>
                </a:defRPr>
              </a:pPr>
            </a:p>
            <a:p>
              <a:pPr>
                <a:defRPr sz="2300">
                  <a:latin typeface="Times New Roman"/>
                  <a:ea typeface="Times New Roman"/>
                  <a:cs typeface="Times New Roman"/>
                  <a:sym typeface="Times New Roman"/>
                </a:defRPr>
              </a:pPr>
            </a:p>
          </p:txBody>
        </p:sp>
      </p:grpSp>
      <p:grpSp>
        <p:nvGrpSpPr>
          <p:cNvPr id="111" name="CuadroTexto 13"/>
          <p:cNvGrpSpPr/>
          <p:nvPr/>
        </p:nvGrpSpPr>
        <p:grpSpPr>
          <a:xfrm>
            <a:off x="11119050" y="21786566"/>
            <a:ext cx="9971952" cy="4778032"/>
            <a:chOff x="0" y="0"/>
            <a:chExt cx="9971951" cy="4778031"/>
          </a:xfrm>
        </p:grpSpPr>
        <p:sp>
          <p:nvSpPr>
            <p:cNvPr id="109" name="Rectángulo"/>
            <p:cNvSpPr/>
            <p:nvPr/>
          </p:nvSpPr>
          <p:spPr>
            <a:xfrm>
              <a:off x="0" y="0"/>
              <a:ext cx="9971952" cy="3292312"/>
            </a:xfrm>
            <a:prstGeom prst="rect">
              <a:avLst/>
            </a:prstGeom>
            <a:solidFill>
              <a:srgbClr val="FFFFFF"/>
            </a:solidFill>
            <a:ln w="12700" cap="flat">
              <a:noFill/>
              <a:miter lim="400000"/>
            </a:ln>
            <a:effectLst/>
          </p:spPr>
          <p:txBody>
            <a:bodyPr wrap="square" lIns="45719" tIns="45719" rIns="45719" bIns="45719" numCol="1" anchor="t">
              <a:noAutofit/>
            </a:bodyPr>
            <a:lstStyle/>
            <a:p>
              <a:pPr algn="just">
                <a:spcBef>
                  <a:spcPts val="300"/>
                </a:spcBef>
                <a:defRPr sz="2300">
                  <a:latin typeface="Times New Roman"/>
                  <a:ea typeface="Times New Roman"/>
                  <a:cs typeface="Times New Roman"/>
                  <a:sym typeface="Times New Roman"/>
                </a:defRPr>
              </a:pPr>
            </a:p>
          </p:txBody>
        </p:sp>
        <p:sp>
          <p:nvSpPr>
            <p:cNvPr id="110" name="La clase 1 es mejor detectada, ya que el modelo logra identificar todas sus instancias (recall=1.00) pero con una menor precisión (0.67). La clase 0 muestra una alta precisión, pero el modelo omite muchas instancias de esta clase, resultando en un recall"/>
            <p:cNvSpPr txBox="1"/>
            <p:nvPr/>
          </p:nvSpPr>
          <p:spPr>
            <a:xfrm>
              <a:off x="45719" y="0"/>
              <a:ext cx="9880513" cy="4778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300">
                  <a:latin typeface="Times New Roman"/>
                  <a:ea typeface="Times New Roman"/>
                  <a:cs typeface="Times New Roman"/>
                  <a:sym typeface="Times New Roman"/>
                </a:defRPr>
              </a:pPr>
              <a:r>
                <a:t>La clase 1 es mejor detectada, ya que el modelo logra identificar todas sus instancias (recall=1.00) pero con una menor precisión (0.67). La clase 0 muestra una alta precisión, pero el modelo omite muchas instancias de esta clase, resultando en un recall bajo (0.50). En cuanto a métricas generales, entre ambas clases existe una precisión de 0.83 y una exactitud de 0.75.</a:t>
              </a:r>
            </a:p>
            <a:p>
              <a:pPr>
                <a:defRPr sz="2300">
                  <a:latin typeface="Times New Roman"/>
                  <a:ea typeface="Times New Roman"/>
                  <a:cs typeface="Times New Roman"/>
                  <a:sym typeface="Times New Roman"/>
                </a:defRPr>
              </a:pPr>
              <a:r>
                <a:t>Estos resultados marcan un punto de referencia en este campo de investigación al demostrar una alternativa eficiente y efectiva en el tratamiento de la epilepsia. Los algoritmos supervisados trabajan con datos que ya han sido filtrados por un experto en el área, mientras que el no supervisado es capaz de encontrar similitudes en los datos y generar clusters según estas características.</a:t>
              </a:r>
            </a:p>
            <a:p>
              <a:pPr>
                <a:defRPr sz="2300">
                  <a:latin typeface="Times New Roman"/>
                  <a:ea typeface="Times New Roman"/>
                  <a:cs typeface="Times New Roman"/>
                  <a:sym typeface="Times New Roman"/>
                </a:defRPr>
              </a:pPr>
            </a:p>
            <a:p>
              <a:pPr algn="just">
                <a:spcBef>
                  <a:spcPts val="300"/>
                </a:spcBef>
                <a:defRPr sz="2300">
                  <a:latin typeface="Times New Roman"/>
                  <a:ea typeface="Times New Roman"/>
                  <a:cs typeface="Times New Roman"/>
                  <a:sym typeface="Times New Roman"/>
                </a:defRPr>
              </a:pPr>
            </a:p>
            <a:p>
              <a:pPr algn="just">
                <a:spcBef>
                  <a:spcPts val="300"/>
                </a:spcBef>
                <a:defRPr sz="2300">
                  <a:latin typeface="Times New Roman"/>
                  <a:ea typeface="Times New Roman"/>
                  <a:cs typeface="Times New Roman"/>
                  <a:sym typeface="Times New Roman"/>
                </a:defRPr>
              </a:pPr>
            </a:p>
          </p:txBody>
        </p:sp>
      </p:grpSp>
      <p:grpSp>
        <p:nvGrpSpPr>
          <p:cNvPr id="114" name="CuadroTexto 18"/>
          <p:cNvGrpSpPr/>
          <p:nvPr/>
        </p:nvGrpSpPr>
        <p:grpSpPr>
          <a:xfrm>
            <a:off x="11152100" y="25920366"/>
            <a:ext cx="9971952" cy="2288933"/>
            <a:chOff x="0" y="0"/>
            <a:chExt cx="9971951" cy="2288931"/>
          </a:xfrm>
        </p:grpSpPr>
        <p:sp>
          <p:nvSpPr>
            <p:cNvPr id="112" name="Rectángulo"/>
            <p:cNvSpPr/>
            <p:nvPr/>
          </p:nvSpPr>
          <p:spPr>
            <a:xfrm>
              <a:off x="-1" y="0"/>
              <a:ext cx="9971953" cy="2288932"/>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900"/>
              </a:pPr>
            </a:p>
          </p:txBody>
        </p:sp>
        <p:sp>
          <p:nvSpPr>
            <p:cNvPr id="113" name="[1] López-Meraz, M., Rocha, L., Miquel, M., Hernández, M., Toledo, R., Coria-Ávila, G., García, L., Pérez, C., Aranda, G. Y Manzo, J. (2009). Conceptos básicos de la epilepsia. Revista Med UV, 31-37.…"/>
            <p:cNvSpPr txBox="1"/>
            <p:nvPr/>
          </p:nvSpPr>
          <p:spPr>
            <a:xfrm>
              <a:off x="45719" y="0"/>
              <a:ext cx="9880513" cy="14859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900">
                  <a:latin typeface="Times New Roman"/>
                  <a:ea typeface="Times New Roman"/>
                  <a:cs typeface="Times New Roman"/>
                  <a:sym typeface="Times New Roman"/>
                </a:defRPr>
              </a:pPr>
              <a:r>
                <a:t>[1] López-Meraz, M., Rocha, L., Miquel, M., Hernández, M., Toledo, R., Coria-Ávila, G., García, L., Pérez, C., Aranda, G. Y Manzo, J. (2009). Conceptos básicos de la epilepsia. </a:t>
              </a:r>
              <a:r>
                <a:rPr i="1"/>
                <a:t>Revista Med UV</a:t>
              </a:r>
              <a:r>
                <a:t>, 31-37.</a:t>
              </a:r>
            </a:p>
            <a:p>
              <a:pPr>
                <a:spcBef>
                  <a:spcPts val="300"/>
                </a:spcBef>
                <a:defRPr sz="1900">
                  <a:latin typeface="Times New Roman"/>
                  <a:ea typeface="Times New Roman"/>
                  <a:cs typeface="Times New Roman"/>
                  <a:sym typeface="Times New Roman"/>
                </a:defRPr>
              </a:pPr>
              <a:r>
                <a:t>[2] Paparrizos, J. y Gravano, L. (2016). k-Shape: Efficient and Accurate Clustering of Time Series. </a:t>
              </a:r>
              <a:r>
                <a:rPr i="1"/>
                <a:t>SIGMOD Record</a:t>
              </a:r>
              <a:r>
                <a:t>, </a:t>
              </a:r>
              <a:r>
                <a:rPr i="1"/>
                <a:t>45</a:t>
              </a:r>
              <a:r>
                <a:t>(1), 69-75.</a:t>
              </a:r>
            </a:p>
          </p:txBody>
        </p:sp>
      </p:grpSp>
      <p:sp>
        <p:nvSpPr>
          <p:cNvPr id="115" name="CuadroTexto 3"/>
          <p:cNvSpPr txBox="1"/>
          <p:nvPr/>
        </p:nvSpPr>
        <p:spPr>
          <a:xfrm>
            <a:off x="724605" y="1330453"/>
            <a:ext cx="1526089" cy="494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900">
                <a:solidFill>
                  <a:srgbClr val="FFFFFF"/>
                </a:solidFill>
                <a:latin typeface="Times New Roman"/>
                <a:ea typeface="Times New Roman"/>
                <a:cs typeface="Times New Roman"/>
                <a:sym typeface="Times New Roman"/>
              </a:defRPr>
            </a:lvl1pPr>
          </a:lstStyle>
          <a:p>
            <a:pPr/>
            <a:r>
              <a:t>ID: XXX</a:t>
            </a:r>
          </a:p>
        </p:txBody>
      </p:sp>
      <p:sp>
        <p:nvSpPr>
          <p:cNvPr id="116" name="CuadroTexto 36"/>
          <p:cNvSpPr txBox="1"/>
          <p:nvPr/>
        </p:nvSpPr>
        <p:spPr>
          <a:xfrm>
            <a:off x="157638" y="29674997"/>
            <a:ext cx="7785929" cy="494896"/>
          </a:xfrm>
          <a:prstGeom prst="rect">
            <a:avLst/>
          </a:prstGeom>
          <a:solidFill>
            <a:srgbClr val="D20000"/>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900">
                <a:solidFill>
                  <a:srgbClr val="F9B33B"/>
                </a:solidFill>
                <a:latin typeface="Times New Roman"/>
                <a:ea typeface="Times New Roman"/>
                <a:cs typeface="Times New Roman"/>
                <a:sym typeface="Times New Roman"/>
              </a:defRPr>
            </a:pPr>
            <a:r>
              <a:t>email autor principal: </a:t>
            </a:r>
            <a:r>
              <a:rPr u="sng">
                <a:solidFill>
                  <a:srgbClr val="0563C1"/>
                </a:solidFill>
                <a:uFill>
                  <a:solidFill>
                    <a:srgbClr val="0563C1"/>
                  </a:solidFill>
                </a:uFill>
                <a:hlinkClick r:id="rId3" invalidUrl="" action="" tgtFrame="" tooltip="" history="1" highlightClick="0" endSnd="0"/>
              </a:rPr>
              <a:t>malvarezb@estud.usfq.edu.ec</a:t>
            </a:r>
          </a:p>
        </p:txBody>
      </p:sp>
      <p:pic>
        <p:nvPicPr>
          <p:cNvPr id="117" name="Imagen 39" descr="Imagen 39"/>
          <p:cNvPicPr>
            <a:picLocks noChangeAspect="1"/>
          </p:cNvPicPr>
          <p:nvPr/>
        </p:nvPicPr>
        <p:blipFill>
          <a:blip r:embed="rId4">
            <a:extLst/>
          </a:blip>
          <a:srcRect l="0" t="44623" r="0" b="32475"/>
          <a:stretch>
            <a:fillRect/>
          </a:stretch>
        </p:blipFill>
        <p:spPr>
          <a:xfrm>
            <a:off x="13379003" y="28395578"/>
            <a:ext cx="7939307" cy="1828801"/>
          </a:xfrm>
          <a:prstGeom prst="rect">
            <a:avLst/>
          </a:prstGeom>
          <a:ln w="12700">
            <a:miter lim="400000"/>
          </a:ln>
        </p:spPr>
      </p:pic>
      <p:sp>
        <p:nvSpPr>
          <p:cNvPr id="118" name="CuadroTexto 35"/>
          <p:cNvSpPr txBox="1"/>
          <p:nvPr/>
        </p:nvSpPr>
        <p:spPr>
          <a:xfrm>
            <a:off x="11147274" y="25328230"/>
            <a:ext cx="9971952" cy="539439"/>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REFERENCIAS </a:t>
            </a:r>
          </a:p>
        </p:txBody>
      </p:sp>
      <p:sp>
        <p:nvSpPr>
          <p:cNvPr id="119" name="CuadroTexto 7"/>
          <p:cNvSpPr txBox="1"/>
          <p:nvPr/>
        </p:nvSpPr>
        <p:spPr>
          <a:xfrm>
            <a:off x="298958" y="5171868"/>
            <a:ext cx="10349059" cy="539439"/>
          </a:xfrm>
          <a:prstGeom prst="rect">
            <a:avLst/>
          </a:prstGeom>
          <a:solidFill>
            <a:srgbClr val="0D6AA5"/>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solidFill>
                  <a:srgbClr val="FFFFFF"/>
                </a:solidFill>
              </a:defRPr>
            </a:lvl1pPr>
          </a:lstStyle>
          <a:p>
            <a:pPr/>
            <a:r>
              <a:t>ABSTRACT  </a:t>
            </a:r>
          </a:p>
        </p:txBody>
      </p:sp>
      <p:grpSp>
        <p:nvGrpSpPr>
          <p:cNvPr id="122" name="CuadroTexto 8"/>
          <p:cNvGrpSpPr/>
          <p:nvPr/>
        </p:nvGrpSpPr>
        <p:grpSpPr>
          <a:xfrm>
            <a:off x="311143" y="5799029"/>
            <a:ext cx="10349059" cy="4041433"/>
            <a:chOff x="0" y="0"/>
            <a:chExt cx="10349057" cy="4041431"/>
          </a:xfrm>
        </p:grpSpPr>
        <p:sp>
          <p:nvSpPr>
            <p:cNvPr id="120" name="Rectángulo"/>
            <p:cNvSpPr/>
            <p:nvPr/>
          </p:nvSpPr>
          <p:spPr>
            <a:xfrm>
              <a:off x="-1" y="-1"/>
              <a:ext cx="10349059" cy="3657334"/>
            </a:xfrm>
            <a:prstGeom prst="rect">
              <a:avLst/>
            </a:prstGeom>
            <a:solidFill>
              <a:srgbClr val="FFFFFF"/>
            </a:solidFill>
            <a:ln w="12700" cap="flat">
              <a:noFill/>
              <a:miter lim="400000"/>
            </a:ln>
            <a:effectLst/>
          </p:spPr>
          <p:txBody>
            <a:bodyPr wrap="square" lIns="45719" tIns="45719" rIns="45719" bIns="45719" numCol="1" anchor="t">
              <a:noAutofit/>
            </a:bodyPr>
            <a:lstStyle/>
            <a:p>
              <a:pPr algn="just">
                <a:spcBef>
                  <a:spcPts val="700"/>
                </a:spcBef>
              </a:pPr>
            </a:p>
          </p:txBody>
        </p:sp>
        <p:sp>
          <p:nvSpPr>
            <p:cNvPr id="121" name="La epilepsia es una alteración del sistema nervioso central producida por una sincronización anormal de la actividad eléctrica neuronal; la prueba por excelencia para diagnosticar y tratar la epilepsia es el electroencefalograma. En un esfuerzo por mejor"/>
            <p:cNvSpPr txBox="1"/>
            <p:nvPr/>
          </p:nvSpPr>
          <p:spPr>
            <a:xfrm>
              <a:off x="45719" y="-1"/>
              <a:ext cx="10257619" cy="4041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just">
                <a:defRPr sz="2300">
                  <a:latin typeface="Times New Roman"/>
                  <a:ea typeface="Times New Roman"/>
                  <a:cs typeface="Times New Roman"/>
                  <a:sym typeface="Times New Roman"/>
                </a:defRPr>
              </a:lvl1pPr>
            </a:lstStyle>
            <a:p>
              <a:pPr/>
              <a:r>
                <a:t>La epilepsia es una alteración del sistema nervioso central producida por una sincronización anormal de la actividad eléctrica neuronal; la prueba por excelencia para diagnosticar y tratar la epilepsia es el electroencefalograma. En un esfuerzo por mejorar la calidad de vida de los pacientes y reducir el esfuerzo requerido por los doctores, se han realizado varias investigaciones sobre el reconocimiento y localización automática de un ataque epiléptico usando Machine Learning. El presente trabajo se adentra en otra técnica de Machine Learning, el aprendizaje no supervisado, a través del algoritmo de agrupación K-Shape, usado especialmente en el análisis de series temporales, para la clasificación de señales. Para validar el desempeño del algoritmo, se usó la base de datos Hauz Khas y el modelo arrojó un F1-score de 0.63, con una precisión de 70%.</a:t>
              </a:r>
            </a:p>
          </p:txBody>
        </p:sp>
      </p:grpSp>
      <p:sp>
        <p:nvSpPr>
          <p:cNvPr id="123" name="Rectangle 14"/>
          <p:cNvSpPr/>
          <p:nvPr/>
        </p:nvSpPr>
        <p:spPr>
          <a:xfrm>
            <a:off x="19318885" y="330796"/>
            <a:ext cx="1645921" cy="164592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4" name="TextBox 6"/>
          <p:cNvSpPr txBox="1"/>
          <p:nvPr/>
        </p:nvSpPr>
        <p:spPr>
          <a:xfrm>
            <a:off x="19452042" y="892146"/>
            <a:ext cx="1379607"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57</a:t>
            </a:r>
          </a:p>
        </p:txBody>
      </p:sp>
      <p:pic>
        <p:nvPicPr>
          <p:cNvPr id="125" name="Picture 17" descr="Picture 17"/>
          <p:cNvPicPr>
            <a:picLocks noChangeAspect="1"/>
          </p:cNvPicPr>
          <p:nvPr/>
        </p:nvPicPr>
        <p:blipFill>
          <a:blip r:embed="rId5">
            <a:extLst/>
          </a:blip>
          <a:stretch>
            <a:fillRect/>
          </a:stretch>
        </p:blipFill>
        <p:spPr>
          <a:xfrm>
            <a:off x="418819" y="321028"/>
            <a:ext cx="7278024" cy="1463041"/>
          </a:xfrm>
          <a:prstGeom prst="rect">
            <a:avLst/>
          </a:prstGeom>
          <a:ln w="12700">
            <a:miter lim="400000"/>
          </a:ln>
        </p:spPr>
      </p:pic>
      <p:sp>
        <p:nvSpPr>
          <p:cNvPr id="126" name="CuadroTexto 28"/>
          <p:cNvSpPr txBox="1"/>
          <p:nvPr/>
        </p:nvSpPr>
        <p:spPr>
          <a:xfrm>
            <a:off x="3963699" y="26200275"/>
            <a:ext cx="3025427" cy="3605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latin typeface="Times New Roman"/>
                <a:ea typeface="Times New Roman"/>
                <a:cs typeface="Times New Roman"/>
                <a:sym typeface="Times New Roman"/>
              </a:defRPr>
            </a:lvl1pPr>
          </a:lstStyle>
          <a:p>
            <a:pPr/>
            <a:r>
              <a:t>Fig. 1. Diagrama de secuencia</a:t>
            </a:r>
          </a:p>
        </p:txBody>
      </p:sp>
      <p:pic>
        <p:nvPicPr>
          <p:cNvPr id="127" name="Captura de pantalla 2024-11-12 a la(s) 10.25.58 p. m..png" descr="Captura de pantalla 2024-11-12 a la(s) 10.25.58 p. m..png"/>
          <p:cNvPicPr>
            <a:picLocks noChangeAspect="1"/>
          </p:cNvPicPr>
          <p:nvPr/>
        </p:nvPicPr>
        <p:blipFill>
          <a:blip r:embed="rId6">
            <a:extLst/>
          </a:blip>
          <a:stretch>
            <a:fillRect/>
          </a:stretch>
        </p:blipFill>
        <p:spPr>
          <a:xfrm>
            <a:off x="653899" y="21382368"/>
            <a:ext cx="9645027" cy="4684728"/>
          </a:xfrm>
          <a:prstGeom prst="rect">
            <a:avLst/>
          </a:prstGeom>
          <a:ln w="12700">
            <a:miter lim="400000"/>
          </a:ln>
        </p:spPr>
      </p:pic>
      <p:pic>
        <p:nvPicPr>
          <p:cNvPr id="128" name="Captura de pantalla 2024-11-12 a la(s) 10.55.27 p. m..png" descr="Captura de pantalla 2024-11-12 a la(s) 10.55.27 p. m..png"/>
          <p:cNvPicPr>
            <a:picLocks noChangeAspect="1"/>
          </p:cNvPicPr>
          <p:nvPr/>
        </p:nvPicPr>
        <p:blipFill>
          <a:blip r:embed="rId7">
            <a:extLst/>
          </a:blip>
          <a:stretch>
            <a:fillRect/>
          </a:stretch>
        </p:blipFill>
        <p:spPr>
          <a:xfrm>
            <a:off x="11717176" y="6216550"/>
            <a:ext cx="3206391" cy="3206392"/>
          </a:xfrm>
          <a:prstGeom prst="rect">
            <a:avLst/>
          </a:prstGeom>
          <a:ln w="12700">
            <a:miter lim="400000"/>
          </a:ln>
        </p:spPr>
      </p:pic>
      <p:pic>
        <p:nvPicPr>
          <p:cNvPr id="129" name="Captura de pantalla 2024-11-12 a la(s) 11.04.54 p. m..png" descr="Captura de pantalla 2024-11-12 a la(s) 11.04.54 p. m..png"/>
          <p:cNvPicPr>
            <a:picLocks noChangeAspect="1"/>
          </p:cNvPicPr>
          <p:nvPr/>
        </p:nvPicPr>
        <p:blipFill>
          <a:blip r:embed="rId8">
            <a:extLst/>
          </a:blip>
          <a:stretch>
            <a:fillRect/>
          </a:stretch>
        </p:blipFill>
        <p:spPr>
          <a:xfrm>
            <a:off x="15421742" y="6717346"/>
            <a:ext cx="5152265" cy="2204799"/>
          </a:xfrm>
          <a:prstGeom prst="rect">
            <a:avLst/>
          </a:prstGeom>
          <a:ln w="12700">
            <a:miter lim="400000"/>
          </a:ln>
        </p:spPr>
      </p:pic>
      <p:sp>
        <p:nvSpPr>
          <p:cNvPr id="130" name="CuadroTexto 28"/>
          <p:cNvSpPr txBox="1"/>
          <p:nvPr/>
        </p:nvSpPr>
        <p:spPr>
          <a:xfrm>
            <a:off x="11924597" y="9616700"/>
            <a:ext cx="2791549" cy="3605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latin typeface="Times New Roman"/>
                <a:ea typeface="Times New Roman"/>
                <a:cs typeface="Times New Roman"/>
                <a:sym typeface="Times New Roman"/>
              </a:defRPr>
            </a:lvl1pPr>
          </a:lstStyle>
          <a:p>
            <a:pPr/>
            <a:r>
              <a:t>Fig. 2. Matriz de confusión.</a:t>
            </a:r>
          </a:p>
        </p:txBody>
      </p:sp>
      <p:sp>
        <p:nvSpPr>
          <p:cNvPr id="131" name="CuadroTexto 28"/>
          <p:cNvSpPr txBox="1"/>
          <p:nvPr/>
        </p:nvSpPr>
        <p:spPr>
          <a:xfrm>
            <a:off x="16726814" y="9616700"/>
            <a:ext cx="2542120" cy="3605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latin typeface="Times New Roman"/>
                <a:ea typeface="Times New Roman"/>
                <a:cs typeface="Times New Roman"/>
                <a:sym typeface="Times New Roman"/>
              </a:defRPr>
            </a:lvl1pPr>
          </a:lstStyle>
          <a:p>
            <a:pPr/>
            <a:r>
              <a:t>Fig. 2. Tabla de métricas.</a:t>
            </a:r>
          </a:p>
        </p:txBody>
      </p:sp>
      <p:pic>
        <p:nvPicPr>
          <p:cNvPr id="132" name="Captura de pantalla 2024-11-12 a la(s) 11.14.51 p. m..png" descr="Captura de pantalla 2024-11-12 a la(s) 11.14.51 p. m..png"/>
          <p:cNvPicPr>
            <a:picLocks noChangeAspect="1"/>
          </p:cNvPicPr>
          <p:nvPr/>
        </p:nvPicPr>
        <p:blipFill>
          <a:blip r:embed="rId9">
            <a:extLst/>
          </a:blip>
          <a:stretch>
            <a:fillRect/>
          </a:stretch>
        </p:blipFill>
        <p:spPr>
          <a:xfrm>
            <a:off x="11639346" y="10729471"/>
            <a:ext cx="8517451" cy="3574970"/>
          </a:xfrm>
          <a:prstGeom prst="rect">
            <a:avLst/>
          </a:prstGeom>
          <a:ln w="12700">
            <a:miter lim="400000"/>
          </a:ln>
        </p:spPr>
      </p:pic>
      <p:pic>
        <p:nvPicPr>
          <p:cNvPr id="133" name="Captura de pantalla 2024-11-12 a la(s) 11.16.02 p. m..png" descr="Captura de pantalla 2024-11-12 a la(s) 11.16.02 p. m..png"/>
          <p:cNvPicPr>
            <a:picLocks noChangeAspect="1"/>
          </p:cNvPicPr>
          <p:nvPr/>
        </p:nvPicPr>
        <p:blipFill>
          <a:blip r:embed="rId10">
            <a:extLst/>
          </a:blip>
          <a:stretch>
            <a:fillRect/>
          </a:stretch>
        </p:blipFill>
        <p:spPr>
          <a:xfrm>
            <a:off x="11697791" y="15984817"/>
            <a:ext cx="8400560" cy="3525907"/>
          </a:xfrm>
          <a:prstGeom prst="rect">
            <a:avLst/>
          </a:prstGeom>
          <a:ln w="12700">
            <a:miter lim="400000"/>
          </a:ln>
        </p:spPr>
      </p:pic>
      <p:sp>
        <p:nvSpPr>
          <p:cNvPr id="134" name="CuadroTexto 28"/>
          <p:cNvSpPr txBox="1"/>
          <p:nvPr/>
        </p:nvSpPr>
        <p:spPr>
          <a:xfrm>
            <a:off x="14471427" y="14558586"/>
            <a:ext cx="3267198" cy="3605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latin typeface="Times New Roman"/>
                <a:ea typeface="Times New Roman"/>
                <a:cs typeface="Times New Roman"/>
                <a:sym typeface="Times New Roman"/>
              </a:defRPr>
            </a:lvl1pPr>
          </a:lstStyle>
          <a:p>
            <a:pPr/>
            <a:r>
              <a:t>Fig. 3. Cluster de señales ictales.</a:t>
            </a:r>
          </a:p>
        </p:txBody>
      </p:sp>
      <p:sp>
        <p:nvSpPr>
          <p:cNvPr id="135" name="CuadroTexto 28"/>
          <p:cNvSpPr txBox="1"/>
          <p:nvPr/>
        </p:nvSpPr>
        <p:spPr>
          <a:xfrm>
            <a:off x="14110420" y="19932109"/>
            <a:ext cx="3575302" cy="3605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900">
                <a:latin typeface="Times New Roman"/>
                <a:ea typeface="Times New Roman"/>
                <a:cs typeface="Times New Roman"/>
                <a:sym typeface="Times New Roman"/>
              </a:defRPr>
            </a:lvl1pPr>
          </a:lstStyle>
          <a:p>
            <a:pPr/>
            <a:r>
              <a:t>Fig. 3. Cluster de señales preictales.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2013 - 2022 Theme">
  <a:themeElements>
    <a:clrScheme name="Office 2013 - 2022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2013 - 2022 Theme">
      <a:majorFont>
        <a:latin typeface="Helvetica"/>
        <a:ea typeface="Helvetica"/>
        <a:cs typeface="Helvetica"/>
      </a:majorFont>
      <a:minorFont>
        <a:latin typeface="Aptos"/>
        <a:ea typeface="Aptos"/>
        <a:cs typeface="Aptos"/>
      </a:minorFont>
    </a:fontScheme>
    <a:fmtScheme name="Office 2013 - 2022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2013 - 2022 Theme">
  <a:themeElements>
    <a:clrScheme name="Office 2013 - 2022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2013 - 2022 Theme">
      <a:majorFont>
        <a:latin typeface="Helvetica"/>
        <a:ea typeface="Helvetica"/>
        <a:cs typeface="Helvetica"/>
      </a:majorFont>
      <a:minorFont>
        <a:latin typeface="Aptos"/>
        <a:ea typeface="Aptos"/>
        <a:cs typeface="Aptos"/>
      </a:minorFont>
    </a:fontScheme>
    <a:fmtScheme name="Office 2013 - 2022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